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599525" cy="323992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4" d="100"/>
          <a:sy n="24" d="100"/>
        </p:scale>
        <p:origin x="320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5302386"/>
            <a:ext cx="18359596" cy="11279752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17017128"/>
            <a:ext cx="16199644" cy="7822326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7732-6C0A-4626-84A7-82AE3836D0B8}" type="datetimeFigureOut">
              <a:rPr lang="zh-TW" altLang="en-US" smtClean="0"/>
              <a:t>2022/11/12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C482-BAC6-4C00-B872-6110A33ED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7499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7732-6C0A-4626-84A7-82AE3836D0B8}" type="datetimeFigureOut">
              <a:rPr lang="zh-TW" altLang="en-US" smtClean="0"/>
              <a:t>2022/11/12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C482-BAC6-4C00-B872-6110A33ED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0657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1724962"/>
            <a:ext cx="4657398" cy="2745689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1724962"/>
            <a:ext cx="13702199" cy="2745689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7732-6C0A-4626-84A7-82AE3836D0B8}" type="datetimeFigureOut">
              <a:rPr lang="zh-TW" altLang="en-US" smtClean="0"/>
              <a:t>2022/11/12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C482-BAC6-4C00-B872-6110A33ED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4212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7732-6C0A-4626-84A7-82AE3836D0B8}" type="datetimeFigureOut">
              <a:rPr lang="zh-TW" altLang="en-US" smtClean="0"/>
              <a:t>2022/11/12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C482-BAC6-4C00-B872-6110A33ED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6102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8077332"/>
            <a:ext cx="18629590" cy="13477201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21682033"/>
            <a:ext cx="18629590" cy="7087342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7732-6C0A-4626-84A7-82AE3836D0B8}" type="datetimeFigureOut">
              <a:rPr lang="zh-TW" altLang="en-US" smtClean="0"/>
              <a:t>2022/11/12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C482-BAC6-4C00-B872-6110A33ED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5906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8624810"/>
            <a:ext cx="9179798" cy="2055705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8624810"/>
            <a:ext cx="9179798" cy="2055705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7732-6C0A-4626-84A7-82AE3836D0B8}" type="datetimeFigureOut">
              <a:rPr lang="zh-TW" altLang="en-US" smtClean="0"/>
              <a:t>2022/11/12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C482-BAC6-4C00-B872-6110A33ED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5401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724969"/>
            <a:ext cx="18629590" cy="626236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7942328"/>
            <a:ext cx="9137610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1834740"/>
            <a:ext cx="9137610" cy="1740712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7942328"/>
            <a:ext cx="9182611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1834740"/>
            <a:ext cx="9182611" cy="1740712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7732-6C0A-4626-84A7-82AE3836D0B8}" type="datetimeFigureOut">
              <a:rPr lang="zh-TW" altLang="en-US" smtClean="0"/>
              <a:t>2022/11/12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C482-BAC6-4C00-B872-6110A33ED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0544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7732-6C0A-4626-84A7-82AE3836D0B8}" type="datetimeFigureOut">
              <a:rPr lang="zh-TW" altLang="en-US" smtClean="0"/>
              <a:t>2022/11/12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C482-BAC6-4C00-B872-6110A33ED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7754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7732-6C0A-4626-84A7-82AE3836D0B8}" type="datetimeFigureOut">
              <a:rPr lang="zh-TW" altLang="en-US" smtClean="0"/>
              <a:t>2022/11/12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C482-BAC6-4C00-B872-6110A33ED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4666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4664905"/>
            <a:ext cx="10934760" cy="23024494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7732-6C0A-4626-84A7-82AE3836D0B8}" type="datetimeFigureOut">
              <a:rPr lang="zh-TW" altLang="en-US" smtClean="0"/>
              <a:t>2022/11/12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C482-BAC6-4C00-B872-6110A33ED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2727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4664905"/>
            <a:ext cx="10934760" cy="23024494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7732-6C0A-4626-84A7-82AE3836D0B8}" type="datetimeFigureOut">
              <a:rPr lang="zh-TW" altLang="en-US" smtClean="0"/>
              <a:t>2022/11/12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C482-BAC6-4C00-B872-6110A33ED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1467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1724969"/>
            <a:ext cx="18629590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8624810"/>
            <a:ext cx="18629590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A7732-6C0A-4626-84A7-82AE3836D0B8}" type="datetimeFigureOut">
              <a:rPr lang="zh-TW" altLang="en-US" smtClean="0"/>
              <a:t>2022/11/12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30029347"/>
            <a:ext cx="7289840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EC482-BAC6-4C00-B872-6110A33ED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64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2F33F2F5-CD3C-65BB-BCA7-D471346528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599525" cy="32390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690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自訂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李郁柔 Lee, Yu-Rou</dc:creator>
  <cp:lastModifiedBy>李郁柔 Lee, Yu-Rou</cp:lastModifiedBy>
  <cp:revision>1</cp:revision>
  <dcterms:created xsi:type="dcterms:W3CDTF">2022-11-12T07:06:17Z</dcterms:created>
  <dcterms:modified xsi:type="dcterms:W3CDTF">2022-11-12T07:07:50Z</dcterms:modified>
</cp:coreProperties>
</file>